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9856788" cy="4810125"/>
  <p:notesSz cx="6858000" cy="9144000"/>
  <p:defaultTextStyle>
    <a:defPPr>
      <a:defRPr lang="en-US"/>
    </a:defPPr>
    <a:lvl1pPr marL="0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1pPr>
    <a:lvl2pPr marL="351998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2pPr>
    <a:lvl3pPr marL="703997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3pPr>
    <a:lvl4pPr marL="1055995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4pPr>
    <a:lvl5pPr marL="1407993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5pPr>
    <a:lvl6pPr marL="1759991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6pPr>
    <a:lvl7pPr marL="2111990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7pPr>
    <a:lvl8pPr marL="2463988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8pPr>
    <a:lvl9pPr marL="2815986" algn="l" defTabSz="703997" rtl="0" eaLnBrk="1" latinLnBrk="0" hangingPunct="1">
      <a:defRPr sz="13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5" userDrawn="1">
          <p15:clr>
            <a:srgbClr val="A4A3A4"/>
          </p15:clr>
        </p15:guide>
        <p15:guide id="2" pos="310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76"/>
    <p:restoredTop sz="95280"/>
  </p:normalViewPr>
  <p:slideViewPr>
    <p:cSldViewPr snapToGrid="0" snapToObjects="1" showGuides="1">
      <p:cViewPr>
        <p:scale>
          <a:sx n="96" d="100"/>
          <a:sy n="96" d="100"/>
        </p:scale>
        <p:origin x="256" y="712"/>
      </p:cViewPr>
      <p:guideLst>
        <p:guide orient="horz" pos="1515"/>
        <p:guide pos="310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32099" y="787213"/>
            <a:ext cx="7392591" cy="1674636"/>
          </a:xfrm>
        </p:spPr>
        <p:txBody>
          <a:bodyPr anchor="b"/>
          <a:lstStyle>
            <a:lvl1pPr algn="ctr">
              <a:defRPr sz="42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2099" y="2526429"/>
            <a:ext cx="7392591" cy="1161333"/>
          </a:xfrm>
        </p:spPr>
        <p:txBody>
          <a:bodyPr/>
          <a:lstStyle>
            <a:lvl1pPr marL="0" indent="0" algn="ctr">
              <a:buNone/>
              <a:defRPr sz="1683"/>
            </a:lvl1pPr>
            <a:lvl2pPr marL="320680" indent="0" algn="ctr">
              <a:buNone/>
              <a:defRPr sz="1403"/>
            </a:lvl2pPr>
            <a:lvl3pPr marL="641360" indent="0" algn="ctr">
              <a:buNone/>
              <a:defRPr sz="1263"/>
            </a:lvl3pPr>
            <a:lvl4pPr marL="962040" indent="0" algn="ctr">
              <a:buNone/>
              <a:defRPr sz="1122"/>
            </a:lvl4pPr>
            <a:lvl5pPr marL="1282720" indent="0" algn="ctr">
              <a:buNone/>
              <a:defRPr sz="1122"/>
            </a:lvl5pPr>
            <a:lvl6pPr marL="1603400" indent="0" algn="ctr">
              <a:buNone/>
              <a:defRPr sz="1122"/>
            </a:lvl6pPr>
            <a:lvl7pPr marL="1924080" indent="0" algn="ctr">
              <a:buNone/>
              <a:defRPr sz="1122"/>
            </a:lvl7pPr>
            <a:lvl8pPr marL="2244761" indent="0" algn="ctr">
              <a:buNone/>
              <a:defRPr sz="1122"/>
            </a:lvl8pPr>
            <a:lvl9pPr marL="2565441" indent="0" algn="ctr">
              <a:buNone/>
              <a:defRPr sz="112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6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668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53764" y="256094"/>
            <a:ext cx="2125370" cy="40763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654" y="256094"/>
            <a:ext cx="6252900" cy="407635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7319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FA39A-E9A0-6D44-9EEE-726E9E94F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3F99B-0FC8-2541-B369-54F95FA22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530CD-F2A7-7540-BC99-600EB7F4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277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740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520" y="1199192"/>
            <a:ext cx="8501480" cy="2000878"/>
          </a:xfrm>
        </p:spPr>
        <p:txBody>
          <a:bodyPr anchor="b"/>
          <a:lstStyle>
            <a:lvl1pPr>
              <a:defRPr sz="42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520" y="3218999"/>
            <a:ext cx="8501480" cy="1052214"/>
          </a:xfrm>
        </p:spPr>
        <p:txBody>
          <a:bodyPr/>
          <a:lstStyle>
            <a:lvl1pPr marL="0" indent="0">
              <a:buNone/>
              <a:defRPr sz="1683">
                <a:solidFill>
                  <a:schemeClr val="tx1">
                    <a:tint val="75000"/>
                  </a:schemeClr>
                </a:solidFill>
              </a:defRPr>
            </a:lvl1pPr>
            <a:lvl2pPr marL="320680" indent="0">
              <a:buNone/>
              <a:defRPr sz="1403">
                <a:solidFill>
                  <a:schemeClr val="tx1">
                    <a:tint val="75000"/>
                  </a:schemeClr>
                </a:solidFill>
              </a:defRPr>
            </a:lvl2pPr>
            <a:lvl3pPr marL="641360" indent="0">
              <a:buNone/>
              <a:defRPr sz="1263">
                <a:solidFill>
                  <a:schemeClr val="tx1">
                    <a:tint val="75000"/>
                  </a:schemeClr>
                </a:solidFill>
              </a:defRPr>
            </a:lvl3pPr>
            <a:lvl4pPr marL="962040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4pPr>
            <a:lvl5pPr marL="1282720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5pPr>
            <a:lvl6pPr marL="1603400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6pPr>
            <a:lvl7pPr marL="1924080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7pPr>
            <a:lvl8pPr marL="2244761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8pPr>
            <a:lvl9pPr marL="2565441" indent="0">
              <a:buNone/>
              <a:defRPr sz="112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67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654" y="1280473"/>
            <a:ext cx="4189135" cy="30519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9999" y="1280473"/>
            <a:ext cx="4189135" cy="30519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634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938" y="256095"/>
            <a:ext cx="8501480" cy="9297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938" y="1179149"/>
            <a:ext cx="4169883" cy="577883"/>
          </a:xfrm>
        </p:spPr>
        <p:txBody>
          <a:bodyPr anchor="b"/>
          <a:lstStyle>
            <a:lvl1pPr marL="0" indent="0">
              <a:buNone/>
              <a:defRPr sz="1683" b="1"/>
            </a:lvl1pPr>
            <a:lvl2pPr marL="320680" indent="0">
              <a:buNone/>
              <a:defRPr sz="1403" b="1"/>
            </a:lvl2pPr>
            <a:lvl3pPr marL="641360" indent="0">
              <a:buNone/>
              <a:defRPr sz="1263" b="1"/>
            </a:lvl3pPr>
            <a:lvl4pPr marL="962040" indent="0">
              <a:buNone/>
              <a:defRPr sz="1122" b="1"/>
            </a:lvl4pPr>
            <a:lvl5pPr marL="1282720" indent="0">
              <a:buNone/>
              <a:defRPr sz="1122" b="1"/>
            </a:lvl5pPr>
            <a:lvl6pPr marL="1603400" indent="0">
              <a:buNone/>
              <a:defRPr sz="1122" b="1"/>
            </a:lvl6pPr>
            <a:lvl7pPr marL="1924080" indent="0">
              <a:buNone/>
              <a:defRPr sz="1122" b="1"/>
            </a:lvl7pPr>
            <a:lvl8pPr marL="2244761" indent="0">
              <a:buNone/>
              <a:defRPr sz="1122" b="1"/>
            </a:lvl8pPr>
            <a:lvl9pPr marL="2565441" indent="0">
              <a:buNone/>
              <a:defRPr sz="112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938" y="1757032"/>
            <a:ext cx="4169883" cy="25843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89999" y="1179149"/>
            <a:ext cx="4190419" cy="577883"/>
          </a:xfrm>
        </p:spPr>
        <p:txBody>
          <a:bodyPr anchor="b"/>
          <a:lstStyle>
            <a:lvl1pPr marL="0" indent="0">
              <a:buNone/>
              <a:defRPr sz="1683" b="1"/>
            </a:lvl1pPr>
            <a:lvl2pPr marL="320680" indent="0">
              <a:buNone/>
              <a:defRPr sz="1403" b="1"/>
            </a:lvl2pPr>
            <a:lvl3pPr marL="641360" indent="0">
              <a:buNone/>
              <a:defRPr sz="1263" b="1"/>
            </a:lvl3pPr>
            <a:lvl4pPr marL="962040" indent="0">
              <a:buNone/>
              <a:defRPr sz="1122" b="1"/>
            </a:lvl4pPr>
            <a:lvl5pPr marL="1282720" indent="0">
              <a:buNone/>
              <a:defRPr sz="1122" b="1"/>
            </a:lvl5pPr>
            <a:lvl6pPr marL="1603400" indent="0">
              <a:buNone/>
              <a:defRPr sz="1122" b="1"/>
            </a:lvl6pPr>
            <a:lvl7pPr marL="1924080" indent="0">
              <a:buNone/>
              <a:defRPr sz="1122" b="1"/>
            </a:lvl7pPr>
            <a:lvl8pPr marL="2244761" indent="0">
              <a:buNone/>
              <a:defRPr sz="1122" b="1"/>
            </a:lvl8pPr>
            <a:lvl9pPr marL="2565441" indent="0">
              <a:buNone/>
              <a:defRPr sz="112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89999" y="1757032"/>
            <a:ext cx="4190419" cy="25843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398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73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47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939" y="320675"/>
            <a:ext cx="3179070" cy="1122363"/>
          </a:xfrm>
        </p:spPr>
        <p:txBody>
          <a:bodyPr anchor="b"/>
          <a:lstStyle>
            <a:lvl1pPr>
              <a:defRPr sz="22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0419" y="692569"/>
            <a:ext cx="4989999" cy="3418306"/>
          </a:xfrm>
        </p:spPr>
        <p:txBody>
          <a:bodyPr/>
          <a:lstStyle>
            <a:lvl1pPr>
              <a:defRPr sz="2244"/>
            </a:lvl1pPr>
            <a:lvl2pPr>
              <a:defRPr sz="1964"/>
            </a:lvl2pPr>
            <a:lvl3pPr>
              <a:defRPr sz="1683"/>
            </a:lvl3pPr>
            <a:lvl4pPr>
              <a:defRPr sz="1403"/>
            </a:lvl4pPr>
            <a:lvl5pPr>
              <a:defRPr sz="1403"/>
            </a:lvl5pPr>
            <a:lvl6pPr>
              <a:defRPr sz="1403"/>
            </a:lvl6pPr>
            <a:lvl7pPr>
              <a:defRPr sz="1403"/>
            </a:lvl7pPr>
            <a:lvl8pPr>
              <a:defRPr sz="1403"/>
            </a:lvl8pPr>
            <a:lvl9pPr>
              <a:defRPr sz="140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8939" y="1443038"/>
            <a:ext cx="3179070" cy="2673405"/>
          </a:xfrm>
        </p:spPr>
        <p:txBody>
          <a:bodyPr/>
          <a:lstStyle>
            <a:lvl1pPr marL="0" indent="0">
              <a:buNone/>
              <a:defRPr sz="1122"/>
            </a:lvl1pPr>
            <a:lvl2pPr marL="320680" indent="0">
              <a:buNone/>
              <a:defRPr sz="982"/>
            </a:lvl2pPr>
            <a:lvl3pPr marL="641360" indent="0">
              <a:buNone/>
              <a:defRPr sz="842"/>
            </a:lvl3pPr>
            <a:lvl4pPr marL="962040" indent="0">
              <a:buNone/>
              <a:defRPr sz="701"/>
            </a:lvl4pPr>
            <a:lvl5pPr marL="1282720" indent="0">
              <a:buNone/>
              <a:defRPr sz="701"/>
            </a:lvl5pPr>
            <a:lvl6pPr marL="1603400" indent="0">
              <a:buNone/>
              <a:defRPr sz="701"/>
            </a:lvl6pPr>
            <a:lvl7pPr marL="1924080" indent="0">
              <a:buNone/>
              <a:defRPr sz="701"/>
            </a:lvl7pPr>
            <a:lvl8pPr marL="2244761" indent="0">
              <a:buNone/>
              <a:defRPr sz="701"/>
            </a:lvl8pPr>
            <a:lvl9pPr marL="2565441" indent="0">
              <a:buNone/>
              <a:defRPr sz="7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380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939" y="320675"/>
            <a:ext cx="3179070" cy="1122363"/>
          </a:xfrm>
        </p:spPr>
        <p:txBody>
          <a:bodyPr anchor="b"/>
          <a:lstStyle>
            <a:lvl1pPr>
              <a:defRPr sz="22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90419" y="692569"/>
            <a:ext cx="4989999" cy="3418306"/>
          </a:xfrm>
        </p:spPr>
        <p:txBody>
          <a:bodyPr anchor="t"/>
          <a:lstStyle>
            <a:lvl1pPr marL="0" indent="0">
              <a:buNone/>
              <a:defRPr sz="2244"/>
            </a:lvl1pPr>
            <a:lvl2pPr marL="320680" indent="0">
              <a:buNone/>
              <a:defRPr sz="1964"/>
            </a:lvl2pPr>
            <a:lvl3pPr marL="641360" indent="0">
              <a:buNone/>
              <a:defRPr sz="1683"/>
            </a:lvl3pPr>
            <a:lvl4pPr marL="962040" indent="0">
              <a:buNone/>
              <a:defRPr sz="1403"/>
            </a:lvl4pPr>
            <a:lvl5pPr marL="1282720" indent="0">
              <a:buNone/>
              <a:defRPr sz="1403"/>
            </a:lvl5pPr>
            <a:lvl6pPr marL="1603400" indent="0">
              <a:buNone/>
              <a:defRPr sz="1403"/>
            </a:lvl6pPr>
            <a:lvl7pPr marL="1924080" indent="0">
              <a:buNone/>
              <a:defRPr sz="1403"/>
            </a:lvl7pPr>
            <a:lvl8pPr marL="2244761" indent="0">
              <a:buNone/>
              <a:defRPr sz="1403"/>
            </a:lvl8pPr>
            <a:lvl9pPr marL="2565441" indent="0">
              <a:buNone/>
              <a:defRPr sz="140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8939" y="1443038"/>
            <a:ext cx="3179070" cy="2673405"/>
          </a:xfrm>
        </p:spPr>
        <p:txBody>
          <a:bodyPr/>
          <a:lstStyle>
            <a:lvl1pPr marL="0" indent="0">
              <a:buNone/>
              <a:defRPr sz="1122"/>
            </a:lvl1pPr>
            <a:lvl2pPr marL="320680" indent="0">
              <a:buNone/>
              <a:defRPr sz="982"/>
            </a:lvl2pPr>
            <a:lvl3pPr marL="641360" indent="0">
              <a:buNone/>
              <a:defRPr sz="842"/>
            </a:lvl3pPr>
            <a:lvl4pPr marL="962040" indent="0">
              <a:buNone/>
              <a:defRPr sz="701"/>
            </a:lvl4pPr>
            <a:lvl5pPr marL="1282720" indent="0">
              <a:buNone/>
              <a:defRPr sz="701"/>
            </a:lvl5pPr>
            <a:lvl6pPr marL="1603400" indent="0">
              <a:buNone/>
              <a:defRPr sz="701"/>
            </a:lvl6pPr>
            <a:lvl7pPr marL="1924080" indent="0">
              <a:buNone/>
              <a:defRPr sz="701"/>
            </a:lvl7pPr>
            <a:lvl8pPr marL="2244761" indent="0">
              <a:buNone/>
              <a:defRPr sz="701"/>
            </a:lvl8pPr>
            <a:lvl9pPr marL="2565441" indent="0">
              <a:buNone/>
              <a:defRPr sz="70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621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654" y="256095"/>
            <a:ext cx="8501480" cy="9297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654" y="1280473"/>
            <a:ext cx="8501480" cy="3051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7654" y="4458273"/>
            <a:ext cx="2217777" cy="2560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1B067-ABD2-4749-A39C-B39410A6BC58}" type="datetimeFigureOut">
              <a:rPr lang="en-US" smtClean="0"/>
              <a:t>9/30/21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65061" y="4458273"/>
            <a:ext cx="3326666" cy="2560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61357" y="4458273"/>
            <a:ext cx="2217777" cy="2560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DE9281-39E1-0B45-B646-C37E6657D9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30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41360" rtl="0" eaLnBrk="1" latinLnBrk="0" hangingPunct="1">
        <a:lnSpc>
          <a:spcPct val="90000"/>
        </a:lnSpc>
        <a:spcBef>
          <a:spcPct val="0"/>
        </a:spcBef>
        <a:buNone/>
        <a:defRPr sz="308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0340" indent="-160340" algn="l" defTabSz="641360" rtl="0" eaLnBrk="1" latinLnBrk="0" hangingPunct="1">
        <a:lnSpc>
          <a:spcPct val="90000"/>
        </a:lnSpc>
        <a:spcBef>
          <a:spcPts val="701"/>
        </a:spcBef>
        <a:buFont typeface="Arial" panose="020B0604020202020204" pitchFamily="34" charset="0"/>
        <a:buChar char="•"/>
        <a:defRPr sz="1964" kern="1200">
          <a:solidFill>
            <a:schemeClr val="tx1"/>
          </a:solidFill>
          <a:latin typeface="+mn-lt"/>
          <a:ea typeface="+mn-ea"/>
          <a:cs typeface="+mn-cs"/>
        </a:defRPr>
      </a:lvl1pPr>
      <a:lvl2pPr marL="481020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683" kern="1200">
          <a:solidFill>
            <a:schemeClr val="tx1"/>
          </a:solidFill>
          <a:latin typeface="+mn-lt"/>
          <a:ea typeface="+mn-ea"/>
          <a:cs typeface="+mn-cs"/>
        </a:defRPr>
      </a:lvl2pPr>
      <a:lvl3pPr marL="801700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403" kern="1200">
          <a:solidFill>
            <a:schemeClr val="tx1"/>
          </a:solidFill>
          <a:latin typeface="+mn-lt"/>
          <a:ea typeface="+mn-ea"/>
          <a:cs typeface="+mn-cs"/>
        </a:defRPr>
      </a:lvl3pPr>
      <a:lvl4pPr marL="1122380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4pPr>
      <a:lvl5pPr marL="1443060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5pPr>
      <a:lvl6pPr marL="1763740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6pPr>
      <a:lvl7pPr marL="2084421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7pPr>
      <a:lvl8pPr marL="2405101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8pPr>
      <a:lvl9pPr marL="2725781" indent="-160340" algn="l" defTabSz="641360" rtl="0" eaLnBrk="1" latinLnBrk="0" hangingPunct="1">
        <a:lnSpc>
          <a:spcPct val="90000"/>
        </a:lnSpc>
        <a:spcBef>
          <a:spcPts val="351"/>
        </a:spcBef>
        <a:buFont typeface="Arial" panose="020B0604020202020204" pitchFamily="34" charset="0"/>
        <a:buChar char="•"/>
        <a:defRPr sz="12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1pPr>
      <a:lvl2pPr marL="32068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2pPr>
      <a:lvl3pPr marL="64136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3pPr>
      <a:lvl4pPr marL="96204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4pPr>
      <a:lvl5pPr marL="128272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5pPr>
      <a:lvl6pPr marL="160340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6pPr>
      <a:lvl7pPr marL="1924080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7pPr>
      <a:lvl8pPr marL="2244761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8pPr>
      <a:lvl9pPr marL="2565441" algn="l" defTabSz="641360" rtl="0" eaLnBrk="1" latinLnBrk="0" hangingPunct="1">
        <a:defRPr sz="12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26AE347-5AA9-1C43-889C-DAFB741BBCB9}"/>
              </a:ext>
            </a:extLst>
          </p:cNvPr>
          <p:cNvSpPr txBox="1"/>
          <p:nvPr/>
        </p:nvSpPr>
        <p:spPr>
          <a:xfrm>
            <a:off x="1209873" y="-2896098"/>
            <a:ext cx="5665333" cy="10133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985" b="1" dirty="0">
                <a:solidFill>
                  <a:schemeClr val="bg1"/>
                </a:solidFill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INTUITIVE DESIGN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EB974E-231A-904A-92AD-A9B6C8D686DE}"/>
              </a:ext>
            </a:extLst>
          </p:cNvPr>
          <p:cNvSpPr txBox="1"/>
          <p:nvPr/>
        </p:nvSpPr>
        <p:spPr>
          <a:xfrm>
            <a:off x="898513" y="-2424021"/>
            <a:ext cx="7209746" cy="829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788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Elegant Dashboard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656B45-5414-3C4F-AEC8-B1BFEB4F0BB0}"/>
              </a:ext>
            </a:extLst>
          </p:cNvPr>
          <p:cNvSpPr/>
          <p:nvPr/>
        </p:nvSpPr>
        <p:spPr>
          <a:xfrm>
            <a:off x="652728" y="1317"/>
            <a:ext cx="8551333" cy="4808808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135" tIns="32067" rIns="64135" bIns="3206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72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BDA1EA-68B0-7548-B946-830547499FF6}"/>
              </a:ext>
            </a:extLst>
          </p:cNvPr>
          <p:cNvSpPr txBox="1"/>
          <p:nvPr/>
        </p:nvSpPr>
        <p:spPr>
          <a:xfrm>
            <a:off x="3428739" y="258810"/>
            <a:ext cx="1766704" cy="394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Offers!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03FAE-FEC6-1B44-8641-FCBF0E09A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474" y="775586"/>
            <a:ext cx="2046509" cy="378529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6376F52-34ED-9B4C-9987-1C18FD755F98}"/>
              </a:ext>
            </a:extLst>
          </p:cNvPr>
          <p:cNvGrpSpPr/>
          <p:nvPr/>
        </p:nvGrpSpPr>
        <p:grpSpPr>
          <a:xfrm>
            <a:off x="1286747" y="2979249"/>
            <a:ext cx="1329628" cy="1565469"/>
            <a:chOff x="304521" y="3636529"/>
            <a:chExt cx="2128090" cy="295768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28485DC-3D21-9646-B00A-34D1CADF8F17}"/>
                </a:ext>
              </a:extLst>
            </p:cNvPr>
            <p:cNvGrpSpPr/>
            <p:nvPr/>
          </p:nvGrpSpPr>
          <p:grpSpPr>
            <a:xfrm>
              <a:off x="304521" y="5587999"/>
              <a:ext cx="2128090" cy="1006214"/>
              <a:chOff x="287588" y="5571066"/>
              <a:chExt cx="2128090" cy="1006214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F8A074C-B625-9C4F-A283-94E295419294}"/>
                  </a:ext>
                </a:extLst>
              </p:cNvPr>
              <p:cNvSpPr txBox="1"/>
              <p:nvPr/>
            </p:nvSpPr>
            <p:spPr>
              <a:xfrm>
                <a:off x="300131" y="5571066"/>
                <a:ext cx="2115547" cy="6637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83" b="1" dirty="0">
                    <a:solidFill>
                      <a:schemeClr val="bg1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Fresh Look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DF91D2-FCEB-3A4C-B168-A2C05CAB0D3B}"/>
                  </a:ext>
                </a:extLst>
              </p:cNvPr>
              <p:cNvSpPr txBox="1"/>
              <p:nvPr/>
            </p:nvSpPr>
            <p:spPr>
              <a:xfrm>
                <a:off x="287588" y="6076591"/>
                <a:ext cx="2115547" cy="5006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22" dirty="0">
                    <a:solidFill>
                      <a:schemeClr val="bg1"/>
                    </a:solidFill>
                    <a:latin typeface="Helvetica Neue UltraLight" panose="02000206000000020004" pitchFamily="2" charset="0"/>
                    <a:ea typeface="Helvetica Neue UltraLight" panose="02000206000000020004" pitchFamily="2" charset="0"/>
                    <a:cs typeface="Helvetica Neue" panose="02000503000000020004" pitchFamily="2" charset="0"/>
                  </a:rPr>
                  <a:t>Beauty </a:t>
                </a:r>
                <a:r>
                  <a:rPr lang="en-US" sz="982" dirty="0">
                    <a:solidFill>
                      <a:schemeClr val="bg1"/>
                    </a:solidFill>
                    <a:latin typeface="Helvetica Neue UltraLight" panose="02000206000000020004" pitchFamily="2" charset="0"/>
                    <a:ea typeface="Helvetica Neue UltraLight" panose="02000206000000020004" pitchFamily="2" charset="0"/>
                    <a:cs typeface="Helvetica Neue" panose="02000503000000020004" pitchFamily="2" charset="0"/>
                  </a:rPr>
                  <a:t>Parlor</a:t>
                </a:r>
                <a:endParaRPr lang="en-US" sz="1122" dirty="0">
                  <a:solidFill>
                    <a:schemeClr val="bg1"/>
                  </a:solidFill>
                  <a:latin typeface="Helvetica Neue UltraLight" panose="02000206000000020004" pitchFamily="2" charset="0"/>
                  <a:ea typeface="Helvetica Neue UltraLight" panose="02000206000000020004" pitchFamily="2" charset="0"/>
                  <a:cs typeface="Helvetica Neue" panose="02000503000000020004" pitchFamily="2" charset="0"/>
                </a:endParaRPr>
              </a:p>
            </p:txBody>
          </p:sp>
        </p:grp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581A378-6F23-474C-A695-042C065E4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933" y="3636529"/>
              <a:ext cx="2040081" cy="2036135"/>
            </a:xfrm>
            <a:prstGeom prst="rect">
              <a:avLst/>
            </a:prstGeom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E1BC06BF-20A6-C24B-9FEA-ADCD16A40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5886" y="779512"/>
            <a:ext cx="2045789" cy="378396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AFF7E34-4E98-9347-B196-91DCEC77A9DF}"/>
              </a:ext>
            </a:extLst>
          </p:cNvPr>
          <p:cNvSpPr txBox="1"/>
          <p:nvPr/>
        </p:nvSpPr>
        <p:spPr>
          <a:xfrm>
            <a:off x="5195443" y="258810"/>
            <a:ext cx="2106673" cy="394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Appointments!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B94E13-B4CA-2A48-B315-3B93DA8635B7}"/>
              </a:ext>
            </a:extLst>
          </p:cNvPr>
          <p:cNvSpPr txBox="1"/>
          <p:nvPr/>
        </p:nvSpPr>
        <p:spPr>
          <a:xfrm>
            <a:off x="773846" y="1078088"/>
            <a:ext cx="2569380" cy="1387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208" b="1" dirty="0">
                <a:solidFill>
                  <a:schemeClr val="bg1"/>
                </a:solidFill>
                <a:latin typeface="Impact" panose="020B0806030902050204" pitchFamily="34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We Care</a:t>
            </a:r>
          </a:p>
          <a:p>
            <a:pPr algn="ctr"/>
            <a:r>
              <a:rPr lang="en-US" sz="4208" b="1" dirty="0">
                <a:solidFill>
                  <a:schemeClr val="bg1"/>
                </a:solidFill>
                <a:latin typeface="Impact" panose="020B0806030902050204" pitchFamily="34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Yours Skin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B999A45-0F5B-104B-A163-8D4FC5713C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902" y="795490"/>
            <a:ext cx="2045790" cy="378396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840A7A9-AA98-A14D-8AE3-128AE15865CD}"/>
              </a:ext>
            </a:extLst>
          </p:cNvPr>
          <p:cNvSpPr txBox="1"/>
          <p:nvPr/>
        </p:nvSpPr>
        <p:spPr>
          <a:xfrm>
            <a:off x="7200257" y="258810"/>
            <a:ext cx="1854156" cy="394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>
                <a:solidFill>
                  <a:schemeClr val="bg1"/>
                </a:solidFill>
                <a:latin typeface="Helvetica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Information!</a:t>
            </a:r>
          </a:p>
        </p:txBody>
      </p:sp>
    </p:spTree>
    <p:extLst>
      <p:ext uri="{BB962C8B-B14F-4D97-AF65-F5344CB8AC3E}">
        <p14:creationId xmlns:p14="http://schemas.microsoft.com/office/powerpoint/2010/main" val="407581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656B45-5414-3C4F-AEC8-B1BFEB4F0BB0}"/>
              </a:ext>
            </a:extLst>
          </p:cNvPr>
          <p:cNvSpPr/>
          <p:nvPr/>
        </p:nvSpPr>
        <p:spPr>
          <a:xfrm>
            <a:off x="0" y="1317"/>
            <a:ext cx="9856788" cy="4808808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135" tIns="32067" rIns="64135" bIns="3206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72" dirty="0"/>
              <a:t>P0p0 ,’/]≥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BDA1EA-68B0-7548-B946-830547499FF6}"/>
              </a:ext>
            </a:extLst>
          </p:cNvPr>
          <p:cNvSpPr txBox="1"/>
          <p:nvPr/>
        </p:nvSpPr>
        <p:spPr>
          <a:xfrm>
            <a:off x="3753242" y="258810"/>
            <a:ext cx="1309243" cy="394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>
                <a:solidFill>
                  <a:schemeClr val="bg1"/>
                </a:solidFill>
                <a:latin typeface="Times New Roman" panose="02020603050405020304" pitchFamily="18" charset="0"/>
                <a:ea typeface="Helvetica Neue UltraLight" panose="02000206000000020004" pitchFamily="2" charset="0"/>
                <a:cs typeface="Times New Roman" panose="02020603050405020304" pitchFamily="18" charset="0"/>
              </a:rPr>
              <a:t>Offers!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FF03FAE-FEC6-1B44-8641-FCBF0E09A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609" y="794161"/>
            <a:ext cx="2046509" cy="3785294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6376F52-34ED-9B4C-9987-1C18FD755F98}"/>
              </a:ext>
            </a:extLst>
          </p:cNvPr>
          <p:cNvGrpSpPr/>
          <p:nvPr/>
        </p:nvGrpSpPr>
        <p:grpSpPr>
          <a:xfrm>
            <a:off x="895151" y="1894114"/>
            <a:ext cx="1329628" cy="1565470"/>
            <a:chOff x="304521" y="3636529"/>
            <a:chExt cx="2128090" cy="295768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28485DC-3D21-9646-B00A-34D1CADF8F17}"/>
                </a:ext>
              </a:extLst>
            </p:cNvPr>
            <p:cNvGrpSpPr/>
            <p:nvPr/>
          </p:nvGrpSpPr>
          <p:grpSpPr>
            <a:xfrm>
              <a:off x="304521" y="5587999"/>
              <a:ext cx="2128090" cy="1006216"/>
              <a:chOff x="287588" y="5571066"/>
              <a:chExt cx="2128090" cy="1006216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F8A074C-B625-9C4F-A283-94E295419294}"/>
                  </a:ext>
                </a:extLst>
              </p:cNvPr>
              <p:cNvSpPr txBox="1"/>
              <p:nvPr/>
            </p:nvSpPr>
            <p:spPr>
              <a:xfrm>
                <a:off x="300131" y="5571066"/>
                <a:ext cx="2115547" cy="6637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83" b="1" dirty="0">
                    <a:solidFill>
                      <a:schemeClr val="bg1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</a:rPr>
                  <a:t>Fresh Look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DDF91D2-FCEB-3A4C-B168-A2C05CAB0D3B}"/>
                  </a:ext>
                </a:extLst>
              </p:cNvPr>
              <p:cNvSpPr txBox="1"/>
              <p:nvPr/>
            </p:nvSpPr>
            <p:spPr>
              <a:xfrm>
                <a:off x="287588" y="6076593"/>
                <a:ext cx="2115547" cy="5006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22" dirty="0">
                    <a:solidFill>
                      <a:schemeClr val="bg1"/>
                    </a:solidFill>
                    <a:latin typeface="Helvetica Neue UltraLight" panose="02000206000000020004" pitchFamily="2" charset="0"/>
                    <a:ea typeface="Helvetica Neue UltraLight" panose="02000206000000020004" pitchFamily="2" charset="0"/>
                    <a:cs typeface="Helvetica Neue" panose="02000503000000020004" pitchFamily="2" charset="0"/>
                  </a:rPr>
                  <a:t>Beauty </a:t>
                </a:r>
                <a:r>
                  <a:rPr lang="en-US" sz="982" dirty="0">
                    <a:solidFill>
                      <a:schemeClr val="bg1"/>
                    </a:solidFill>
                    <a:latin typeface="Helvetica Neue UltraLight" panose="02000206000000020004" pitchFamily="2" charset="0"/>
                    <a:ea typeface="Helvetica Neue UltraLight" panose="02000206000000020004" pitchFamily="2" charset="0"/>
                    <a:cs typeface="Helvetica Neue" panose="02000503000000020004" pitchFamily="2" charset="0"/>
                  </a:rPr>
                  <a:t>Parlor</a:t>
                </a:r>
                <a:endParaRPr lang="en-US" sz="1122" dirty="0">
                  <a:solidFill>
                    <a:schemeClr val="bg1"/>
                  </a:solidFill>
                  <a:latin typeface="Helvetica Neue UltraLight" panose="02000206000000020004" pitchFamily="2" charset="0"/>
                  <a:ea typeface="Helvetica Neue UltraLight" panose="02000206000000020004" pitchFamily="2" charset="0"/>
                  <a:cs typeface="Helvetica Neue" panose="02000503000000020004" pitchFamily="2" charset="0"/>
                </a:endParaRPr>
              </a:p>
            </p:txBody>
          </p:sp>
        </p:grp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581A378-6F23-474C-A695-042C065E4B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933" y="3636529"/>
              <a:ext cx="2040081" cy="2036135"/>
            </a:xfrm>
            <a:prstGeom prst="rect">
              <a:avLst/>
            </a:prstGeom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E1BC06BF-20A6-C24B-9FEA-ADCD16A40C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1154" y="795490"/>
            <a:ext cx="2045789" cy="378396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AFF7E34-4E98-9347-B196-91DCEC77A9DF}"/>
              </a:ext>
            </a:extLst>
          </p:cNvPr>
          <p:cNvSpPr txBox="1"/>
          <p:nvPr/>
        </p:nvSpPr>
        <p:spPr>
          <a:xfrm>
            <a:off x="5622330" y="258810"/>
            <a:ext cx="1783436" cy="394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>
                <a:solidFill>
                  <a:schemeClr val="bg1"/>
                </a:solidFill>
                <a:latin typeface="Times New Roman" panose="02020603050405020304" pitchFamily="18" charset="0"/>
                <a:ea typeface="Helvetica Neue UltraLight" panose="02000206000000020004" pitchFamily="2" charset="0"/>
                <a:cs typeface="Times New Roman" panose="02020603050405020304" pitchFamily="18" charset="0"/>
              </a:rPr>
              <a:t>Appointments!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B999A45-0F5B-104B-A163-8D4FC5713C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6979" y="795490"/>
            <a:ext cx="2045790" cy="378396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840A7A9-AA98-A14D-8AE3-128AE15865CD}"/>
              </a:ext>
            </a:extLst>
          </p:cNvPr>
          <p:cNvSpPr txBox="1"/>
          <p:nvPr/>
        </p:nvSpPr>
        <p:spPr>
          <a:xfrm>
            <a:off x="7934765" y="258810"/>
            <a:ext cx="1370218" cy="394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64" dirty="0">
                <a:solidFill>
                  <a:schemeClr val="bg1"/>
                </a:solidFill>
                <a:latin typeface="Times New Roman" panose="02020603050405020304" pitchFamily="18" charset="0"/>
                <a:ea typeface="Helvetica Neue UltraLight" panose="02000206000000020004" pitchFamily="2" charset="0"/>
                <a:cs typeface="Times New Roman" panose="02020603050405020304" pitchFamily="18" charset="0"/>
              </a:rPr>
              <a:t>Tips!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2F3CC6-01E4-FC46-A403-AACB67767E23}"/>
              </a:ext>
            </a:extLst>
          </p:cNvPr>
          <p:cNvSpPr/>
          <p:nvPr/>
        </p:nvSpPr>
        <p:spPr>
          <a:xfrm>
            <a:off x="99920" y="3624741"/>
            <a:ext cx="18056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aseline="-25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 39/A, New Street, </a:t>
            </a:r>
          </a:p>
          <a:p>
            <a:r>
              <a:rPr lang="en-US" sz="1200" baseline="-25000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Arakkonam</a:t>
            </a:r>
            <a:r>
              <a:rPr lang="en-US" sz="1200" baseline="-25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</a:t>
            </a:r>
            <a:r>
              <a:rPr lang="en-US" sz="1200" baseline="-25000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Ocheri</a:t>
            </a:r>
            <a:r>
              <a:rPr lang="en-US" sz="1200" baseline="-25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1200" baseline="-25000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Rd,Nagavedu</a:t>
            </a:r>
            <a:r>
              <a:rPr lang="en-US" sz="1200" baseline="-25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en-US" sz="1200" baseline="-25000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Arakkonam</a:t>
            </a:r>
            <a:r>
              <a:rPr lang="en-US" sz="1200" baseline="-25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 Tamil Nadu 631002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2A32022-55ED-CA4B-81E5-1C8252CFD0BC}"/>
              </a:ext>
            </a:extLst>
          </p:cNvPr>
          <p:cNvSpPr txBox="1"/>
          <p:nvPr/>
        </p:nvSpPr>
        <p:spPr>
          <a:xfrm>
            <a:off x="254166" y="541449"/>
            <a:ext cx="2569380" cy="1258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88" b="1" dirty="0">
                <a:solidFill>
                  <a:schemeClr val="bg1"/>
                </a:solidFill>
                <a:latin typeface="Times New Roman" panose="02020603050405020304" pitchFamily="18" charset="0"/>
                <a:ea typeface="Helvetica Neue Condensed Black" panose="02000503000000020004" pitchFamily="2" charset="0"/>
                <a:cs typeface="Times New Roman" panose="02020603050405020304" pitchFamily="18" charset="0"/>
              </a:rPr>
              <a:t>We Care</a:t>
            </a:r>
          </a:p>
          <a:p>
            <a:pPr algn="ctr"/>
            <a:r>
              <a:rPr lang="en-US" sz="3788" b="1" dirty="0">
                <a:solidFill>
                  <a:schemeClr val="bg1"/>
                </a:solidFill>
                <a:latin typeface="Times New Roman" panose="02020603050405020304" pitchFamily="18" charset="0"/>
                <a:ea typeface="Helvetica Neue Condensed Black" panose="02000503000000020004" pitchFamily="2" charset="0"/>
                <a:cs typeface="Times New Roman" panose="02020603050405020304" pitchFamily="18" charset="0"/>
              </a:rPr>
              <a:t>Yours Skin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7752E51-7B69-274D-91F1-AB3AF81D4341}"/>
              </a:ext>
            </a:extLst>
          </p:cNvPr>
          <p:cNvSpPr/>
          <p:nvPr/>
        </p:nvSpPr>
        <p:spPr>
          <a:xfrm>
            <a:off x="87067" y="4124758"/>
            <a:ext cx="15397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aseline="-25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Customer Care:</a:t>
            </a:r>
          </a:p>
          <a:p>
            <a:r>
              <a:rPr lang="en-US" sz="1200" baseline="-25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+91 (822)-006-1001</a:t>
            </a:r>
          </a:p>
          <a:p>
            <a:r>
              <a:rPr lang="en-US" sz="1200" baseline="-25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+91 (809)-888-9494</a:t>
            </a:r>
          </a:p>
          <a:p>
            <a:r>
              <a:rPr lang="en-US" sz="1200" baseline="-25000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freshlookdesk@gmail.com</a:t>
            </a:r>
            <a:endParaRPr lang="en-US" sz="1200" baseline="-250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1200" baseline="-250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6F372EF-53BD-DB40-891A-4075BE84D2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53807" y="4057633"/>
            <a:ext cx="1362869" cy="40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465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1156</TotalTime>
  <Words>75</Words>
  <Application>Microsoft Macintosh PowerPoint</Application>
  <PresentationFormat>Custom</PresentationFormat>
  <Paragraphs>23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Helvetica Neue</vt:lpstr>
      <vt:lpstr>Helvetica Neue Condensed Black</vt:lpstr>
      <vt:lpstr>Helvetica Neue UltraLight</vt:lpstr>
      <vt:lpstr>Impact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piappstudio</dc:creator>
  <cp:lastModifiedBy>piappstudio</cp:lastModifiedBy>
  <cp:revision>19</cp:revision>
  <cp:lastPrinted>2021-10-01T18:19:35Z</cp:lastPrinted>
  <dcterms:created xsi:type="dcterms:W3CDTF">2021-09-30T23:17:40Z</dcterms:created>
  <dcterms:modified xsi:type="dcterms:W3CDTF">2021-10-01T18:33:58Z</dcterms:modified>
</cp:coreProperties>
</file>

<file path=docProps/thumbnail.jpeg>
</file>